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  <p:sldId id="266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8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275" y="1142938"/>
            <a:ext cx="9713449" cy="5630471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432" y="1084857"/>
            <a:ext cx="9679136" cy="552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266" y="1381322"/>
            <a:ext cx="9271467" cy="5408819"/>
          </a:xfrm>
        </p:spPr>
      </p:pic>
    </p:spTree>
    <p:extLst>
      <p:ext uri="{BB962C8B-B14F-4D97-AF65-F5344CB8AC3E}">
        <p14:creationId xmlns:p14="http://schemas.microsoft.com/office/powerpoint/2010/main" val="93109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全天日射量　</a:t>
            </a:r>
            <a:r>
              <a:rPr kumimoji="1" lang="en-US" altLang="ja-JP" dirty="0" smtClean="0"/>
              <a:t>cm21 – 18 W </a:t>
            </a:r>
            <a:r>
              <a:rPr kumimoji="1" lang="ja-JP" altLang="en-US" dirty="0" smtClean="0"/>
              <a:t>と </a:t>
            </a:r>
            <a:r>
              <a:rPr kumimoji="1" lang="en-US" altLang="ja-JP" dirty="0" err="1" smtClean="0"/>
              <a:t>horio</a:t>
            </a:r>
            <a:r>
              <a:rPr kumimoji="1" lang="en-US" altLang="ja-JP" smtClean="0"/>
              <a:t>-system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520" y="1329220"/>
            <a:ext cx="8852959" cy="5528780"/>
          </a:xfrm>
        </p:spPr>
      </p:pic>
    </p:spTree>
    <p:extLst>
      <p:ext uri="{BB962C8B-B14F-4D97-AF65-F5344CB8AC3E}">
        <p14:creationId xmlns:p14="http://schemas.microsoft.com/office/powerpoint/2010/main" val="30828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ワイド画面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2018 pyranometer 2018 / 11 / 8</vt:lpstr>
      <vt:lpstr>全天日射量　cm21 と horio-system</vt:lpstr>
      <vt:lpstr>全天日射量　Silicon pyranometer</vt:lpstr>
      <vt:lpstr>Chiba Campaign 中の全天日射量 cm21 と horio - system</vt:lpstr>
      <vt:lpstr>全天日射量　cm21 – 18 W と horio-system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2018-11-12T07:11:09Z</dcterms:modified>
</cp:coreProperties>
</file>